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90" r:id="rId2"/>
    <p:sldId id="291" r:id="rId3"/>
    <p:sldId id="295" r:id="rId4"/>
    <p:sldId id="292" r:id="rId5"/>
    <p:sldId id="293" r:id="rId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8"/>
      <p:bold r:id="rId9"/>
      <p:italic r:id="rId10"/>
      <p:boldItalic r:id="rId11"/>
    </p:embeddedFont>
    <p:embeddedFont>
      <p:font typeface="Fira Sans Extra Condensed SemiBold" panose="020B060402020202020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392"/>
    <a:srgbClr val="8798BB"/>
    <a:srgbClr val="ABBFDF"/>
    <a:srgbClr val="596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88DAA-D0B5-4A0E-98E5-D1BD9E1802BA}">
  <a:tblStyle styleId="{2A788DAA-D0B5-4A0E-98E5-D1BD9E1802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130" y="21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2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>
          <a:extLst>
            <a:ext uri="{FF2B5EF4-FFF2-40B4-BE49-F238E27FC236}">
              <a16:creationId xmlns:a16="http://schemas.microsoft.com/office/drawing/2014/main" id="{D8CB456C-FF7E-69F3-FD0E-DAD48A7D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79ed1dba6_0_1513:notes">
            <a:extLst>
              <a:ext uri="{FF2B5EF4-FFF2-40B4-BE49-F238E27FC236}">
                <a16:creationId xmlns:a16="http://schemas.microsoft.com/office/drawing/2014/main" id="{B0A96948-7571-3B89-95F9-BB73655178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79ed1dba6_0_1513:notes">
            <a:extLst>
              <a:ext uri="{FF2B5EF4-FFF2-40B4-BE49-F238E27FC236}">
                <a16:creationId xmlns:a16="http://schemas.microsoft.com/office/drawing/2014/main" id="{D2AB0520-2897-1C6E-D8D8-6A407FEF3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09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>
          <a:extLst>
            <a:ext uri="{FF2B5EF4-FFF2-40B4-BE49-F238E27FC236}">
              <a16:creationId xmlns:a16="http://schemas.microsoft.com/office/drawing/2014/main" id="{F71E1E3A-A913-400B-A349-DEA5C6469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79ed1dba6_0_1116:notes">
            <a:extLst>
              <a:ext uri="{FF2B5EF4-FFF2-40B4-BE49-F238E27FC236}">
                <a16:creationId xmlns:a16="http://schemas.microsoft.com/office/drawing/2014/main" id="{59FDDD29-06B1-2580-A819-0E37A6889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79ed1dba6_0_1116:notes">
            <a:extLst>
              <a:ext uri="{FF2B5EF4-FFF2-40B4-BE49-F238E27FC236}">
                <a16:creationId xmlns:a16="http://schemas.microsoft.com/office/drawing/2014/main" id="{8B7CAC3F-902C-A01A-81C8-0C994F24A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3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>
          <a:extLst>
            <a:ext uri="{FF2B5EF4-FFF2-40B4-BE49-F238E27FC236}">
              <a16:creationId xmlns:a16="http://schemas.microsoft.com/office/drawing/2014/main" id="{BBDF265A-E881-F946-3AEF-5441E0E6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7bdbd433f_0_101:notes">
            <a:extLst>
              <a:ext uri="{FF2B5EF4-FFF2-40B4-BE49-F238E27FC236}">
                <a16:creationId xmlns:a16="http://schemas.microsoft.com/office/drawing/2014/main" id="{E5C2E12E-B742-A12A-33F6-33DDBE502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7bdbd433f_0_101:notes">
            <a:extLst>
              <a:ext uri="{FF2B5EF4-FFF2-40B4-BE49-F238E27FC236}">
                <a16:creationId xmlns:a16="http://schemas.microsoft.com/office/drawing/2014/main" id="{5F79E089-32F0-B8D9-9A19-2F9149B2A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2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00600" y="977425"/>
            <a:ext cx="3800400" cy="26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00600" y="3825575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08F3-28BD-E9F0-385E-556B0605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6579-1247-6DB1-9DF8-24852082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EF8-A935-23FA-6461-02B91E4C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4A45-2F4E-C04A-39CF-F67B19BD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D84D-32AC-EC69-2FF4-55C68F6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0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chairs and tables&#10;&#10;AI-generated content may be incorrect.">
            <a:extLst>
              <a:ext uri="{FF2B5EF4-FFF2-40B4-BE49-F238E27FC236}">
                <a16:creationId xmlns:a16="http://schemas.microsoft.com/office/drawing/2014/main" id="{C0A00E89-C61B-0B5C-9716-A7234550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003C9B7-09BF-ABBC-E6E6-A299ABE1E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10" y="4150680"/>
            <a:ext cx="1856380" cy="8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person surrounded by people&#10;&#10;AI-generated content may be incorrect.">
            <a:extLst>
              <a:ext uri="{FF2B5EF4-FFF2-40B4-BE49-F238E27FC236}">
                <a16:creationId xmlns:a16="http://schemas.microsoft.com/office/drawing/2014/main" id="{E90CFC79-C3FC-0878-CDB3-C6656323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9" b="28072"/>
          <a:stretch>
            <a:fillRect/>
          </a:stretch>
        </p:blipFill>
        <p:spPr>
          <a:xfrm>
            <a:off x="15" y="0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>
          <a:extLst>
            <a:ext uri="{FF2B5EF4-FFF2-40B4-BE49-F238E27FC236}">
              <a16:creationId xmlns:a16="http://schemas.microsoft.com/office/drawing/2014/main" id="{927F6CE0-A925-C2A4-E2C4-551F798F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689;p34">
            <a:extLst>
              <a:ext uri="{FF2B5EF4-FFF2-40B4-BE49-F238E27FC236}">
                <a16:creationId xmlns:a16="http://schemas.microsoft.com/office/drawing/2014/main" id="{723149AB-3E94-6EBA-9EBB-027583DEA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Unlock </a:t>
            </a:r>
            <a:r>
              <a:rPr lang="en" i="1" dirty="0"/>
              <a:t>a whole new world </a:t>
            </a:r>
            <a:r>
              <a:rPr lang="en" dirty="0"/>
              <a:t>of Agile efficiency</a:t>
            </a:r>
            <a:endParaRPr dirty="0"/>
          </a:p>
        </p:txBody>
      </p:sp>
      <p:pic>
        <p:nvPicPr>
          <p:cNvPr id="51" name="Graphic 50" descr="Genie Bottle with solid fill">
            <a:extLst>
              <a:ext uri="{FF2B5EF4-FFF2-40B4-BE49-F238E27FC236}">
                <a16:creationId xmlns:a16="http://schemas.microsoft.com/office/drawing/2014/main" id="{19DD27E6-C0BF-9A14-207A-5E67B3CC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341" y="2222773"/>
            <a:ext cx="2204256" cy="2204256"/>
          </a:xfrm>
          <a:prstGeom prst="rect">
            <a:avLst/>
          </a:prstGeom>
        </p:spPr>
      </p:pic>
      <p:grpSp>
        <p:nvGrpSpPr>
          <p:cNvPr id="54" name="Google Shape;457;p26">
            <a:extLst>
              <a:ext uri="{FF2B5EF4-FFF2-40B4-BE49-F238E27FC236}">
                <a16:creationId xmlns:a16="http://schemas.microsoft.com/office/drawing/2014/main" id="{C8EAA09E-D219-9D41-B6FF-7F92053BF02E}"/>
              </a:ext>
            </a:extLst>
          </p:cNvPr>
          <p:cNvGrpSpPr/>
          <p:nvPr/>
        </p:nvGrpSpPr>
        <p:grpSpPr>
          <a:xfrm>
            <a:off x="3715890" y="1215013"/>
            <a:ext cx="1354500" cy="3123300"/>
            <a:chOff x="1548690" y="1423813"/>
            <a:chExt cx="1354500" cy="3123300"/>
          </a:xfrm>
        </p:grpSpPr>
        <p:sp>
          <p:nvSpPr>
            <p:cNvPr id="55" name="Google Shape;458;p26">
              <a:extLst>
                <a:ext uri="{FF2B5EF4-FFF2-40B4-BE49-F238E27FC236}">
                  <a16:creationId xmlns:a16="http://schemas.microsoft.com/office/drawing/2014/main" id="{DBC14562-DC41-5A12-3F4F-10B233DEEB02}"/>
                </a:ext>
              </a:extLst>
            </p:cNvPr>
            <p:cNvSpPr/>
            <p:nvPr/>
          </p:nvSpPr>
          <p:spPr>
            <a:xfrm>
              <a:off x="1548690" y="1423813"/>
              <a:ext cx="1354500" cy="312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459;p26">
              <a:extLst>
                <a:ext uri="{FF2B5EF4-FFF2-40B4-BE49-F238E27FC236}">
                  <a16:creationId xmlns:a16="http://schemas.microsoft.com/office/drawing/2014/main" id="{9064F199-6F99-C791-6F93-05D1B6E911B3}"/>
                </a:ext>
              </a:extLst>
            </p:cNvPr>
            <p:cNvSpPr txBox="1"/>
            <p:nvPr/>
          </p:nvSpPr>
          <p:spPr>
            <a:xfrm>
              <a:off x="1548690" y="1553100"/>
              <a:ext cx="13545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" name="Google Shape;460;p26">
              <a:extLst>
                <a:ext uri="{FF2B5EF4-FFF2-40B4-BE49-F238E27FC236}">
                  <a16:creationId xmlns:a16="http://schemas.microsoft.com/office/drawing/2014/main" id="{A8C0B837-8464-89DA-9AB4-03018D4CD36F}"/>
                </a:ext>
              </a:extLst>
            </p:cNvPr>
            <p:cNvSpPr txBox="1"/>
            <p:nvPr/>
          </p:nvSpPr>
          <p:spPr>
            <a:xfrm>
              <a:off x="1549290" y="2141821"/>
              <a:ext cx="13533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Evaluate user stories following AMA guidelines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" name="Google Shape;465;p26">
            <a:extLst>
              <a:ext uri="{FF2B5EF4-FFF2-40B4-BE49-F238E27FC236}">
                <a16:creationId xmlns:a16="http://schemas.microsoft.com/office/drawing/2014/main" id="{1829D245-8BEB-E7BF-B8FD-9468CF08F90F}"/>
              </a:ext>
            </a:extLst>
          </p:cNvPr>
          <p:cNvGrpSpPr/>
          <p:nvPr/>
        </p:nvGrpSpPr>
        <p:grpSpPr>
          <a:xfrm>
            <a:off x="5218383" y="1215013"/>
            <a:ext cx="1354500" cy="3123300"/>
            <a:chOff x="2979183" y="1423813"/>
            <a:chExt cx="1354500" cy="3123300"/>
          </a:xfrm>
        </p:grpSpPr>
        <p:sp>
          <p:nvSpPr>
            <p:cNvPr id="59" name="Google Shape;466;p26">
              <a:extLst>
                <a:ext uri="{FF2B5EF4-FFF2-40B4-BE49-F238E27FC236}">
                  <a16:creationId xmlns:a16="http://schemas.microsoft.com/office/drawing/2014/main" id="{31655AEF-BCE0-6FE7-07EF-7AD6BF868814}"/>
                </a:ext>
              </a:extLst>
            </p:cNvPr>
            <p:cNvSpPr/>
            <p:nvPr/>
          </p:nvSpPr>
          <p:spPr>
            <a:xfrm>
              <a:off x="2979183" y="1423813"/>
              <a:ext cx="1354500" cy="312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" name="Google Shape;467;p26">
              <a:extLst>
                <a:ext uri="{FF2B5EF4-FFF2-40B4-BE49-F238E27FC236}">
                  <a16:creationId xmlns:a16="http://schemas.microsoft.com/office/drawing/2014/main" id="{2751D294-F852-D079-5F51-1E0DE7982FC9}"/>
                </a:ext>
              </a:extLst>
            </p:cNvPr>
            <p:cNvSpPr txBox="1"/>
            <p:nvPr/>
          </p:nvSpPr>
          <p:spPr>
            <a:xfrm>
              <a:off x="2979783" y="1553100"/>
              <a:ext cx="1353300" cy="4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1" name="Google Shape;468;p26">
              <a:extLst>
                <a:ext uri="{FF2B5EF4-FFF2-40B4-BE49-F238E27FC236}">
                  <a16:creationId xmlns:a16="http://schemas.microsoft.com/office/drawing/2014/main" id="{615A0AE7-4D82-FB9A-5E97-FC60D2393ABF}"/>
                </a:ext>
              </a:extLst>
            </p:cNvPr>
            <p:cNvSpPr txBox="1"/>
            <p:nvPr/>
          </p:nvSpPr>
          <p:spPr>
            <a:xfrm>
              <a:off x="2979783" y="2141821"/>
              <a:ext cx="13533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Break down work into smaller, actionable tasks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" name="Google Shape;469;p26">
            <a:extLst>
              <a:ext uri="{FF2B5EF4-FFF2-40B4-BE49-F238E27FC236}">
                <a16:creationId xmlns:a16="http://schemas.microsoft.com/office/drawing/2014/main" id="{3039762F-A755-499C-B3B6-C25C11276E78}"/>
              </a:ext>
            </a:extLst>
          </p:cNvPr>
          <p:cNvGrpSpPr/>
          <p:nvPr/>
        </p:nvGrpSpPr>
        <p:grpSpPr>
          <a:xfrm>
            <a:off x="6720876" y="1215013"/>
            <a:ext cx="1354500" cy="3123300"/>
            <a:chOff x="4409675" y="1423838"/>
            <a:chExt cx="1354500" cy="3123300"/>
          </a:xfrm>
        </p:grpSpPr>
        <p:sp>
          <p:nvSpPr>
            <p:cNvPr id="63" name="Google Shape;470;p26">
              <a:extLst>
                <a:ext uri="{FF2B5EF4-FFF2-40B4-BE49-F238E27FC236}">
                  <a16:creationId xmlns:a16="http://schemas.microsoft.com/office/drawing/2014/main" id="{07C29B29-D460-5D78-0020-A33C113088B5}"/>
                </a:ext>
              </a:extLst>
            </p:cNvPr>
            <p:cNvSpPr/>
            <p:nvPr/>
          </p:nvSpPr>
          <p:spPr>
            <a:xfrm>
              <a:off x="4409675" y="1423838"/>
              <a:ext cx="1354500" cy="312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6" name="Google Shape;471;p26">
              <a:extLst>
                <a:ext uri="{FF2B5EF4-FFF2-40B4-BE49-F238E27FC236}">
                  <a16:creationId xmlns:a16="http://schemas.microsoft.com/office/drawing/2014/main" id="{9A3999E2-7F00-CA38-4BCD-A2428AA7CD42}"/>
                </a:ext>
              </a:extLst>
            </p:cNvPr>
            <p:cNvSpPr txBox="1"/>
            <p:nvPr/>
          </p:nvSpPr>
          <p:spPr>
            <a:xfrm>
              <a:off x="4410275" y="1553134"/>
              <a:ext cx="1353300" cy="47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7" name="Google Shape;472;p26">
              <a:extLst>
                <a:ext uri="{FF2B5EF4-FFF2-40B4-BE49-F238E27FC236}">
                  <a16:creationId xmlns:a16="http://schemas.microsoft.com/office/drawing/2014/main" id="{2DB9AA24-141F-6A10-C40D-B1E1427308D9}"/>
                </a:ext>
              </a:extLst>
            </p:cNvPr>
            <p:cNvSpPr txBox="1"/>
            <p:nvPr/>
          </p:nvSpPr>
          <p:spPr>
            <a:xfrm>
              <a:off x="4410275" y="2141821"/>
              <a:ext cx="13533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Seamlessly integrate into existing Agile processes</a:t>
              </a:r>
              <a:endParaRPr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98" name="Picture 897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0C6480D-F358-A8F4-F671-A939C6CCF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04" y="1654842"/>
            <a:ext cx="1413194" cy="6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0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>
          <a:extLst>
            <a:ext uri="{FF2B5EF4-FFF2-40B4-BE49-F238E27FC236}">
              <a16:creationId xmlns:a16="http://schemas.microsoft.com/office/drawing/2014/main" id="{79E6137D-EAB0-9118-06D7-468A1603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>
            <a:extLst>
              <a:ext uri="{FF2B5EF4-FFF2-40B4-BE49-F238E27FC236}">
                <a16:creationId xmlns:a16="http://schemas.microsoft.com/office/drawing/2014/main" id="{3C4FF1AC-2F74-AB5B-42AD-33B5AA853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Agile transformation – no magic carpet needed</a:t>
            </a:r>
            <a:endParaRPr dirty="0"/>
          </a:p>
        </p:txBody>
      </p: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E1A918D-4A1F-4E40-76C1-7638EBC4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67" y="2333368"/>
            <a:ext cx="1984666" cy="919048"/>
          </a:xfrm>
          <a:prstGeom prst="rect">
            <a:avLst/>
          </a:prstGeom>
        </p:spPr>
      </p:pic>
      <p:grpSp>
        <p:nvGrpSpPr>
          <p:cNvPr id="12" name="Google Shape;893;p38">
            <a:extLst>
              <a:ext uri="{FF2B5EF4-FFF2-40B4-BE49-F238E27FC236}">
                <a16:creationId xmlns:a16="http://schemas.microsoft.com/office/drawing/2014/main" id="{A3CAF834-5C61-F496-01F4-1A71AA05D51D}"/>
              </a:ext>
            </a:extLst>
          </p:cNvPr>
          <p:cNvGrpSpPr/>
          <p:nvPr/>
        </p:nvGrpSpPr>
        <p:grpSpPr>
          <a:xfrm>
            <a:off x="1149984" y="1580529"/>
            <a:ext cx="2152597" cy="970172"/>
            <a:chOff x="-194338" y="2086673"/>
            <a:chExt cx="1884606" cy="970172"/>
          </a:xfrm>
        </p:grpSpPr>
        <p:sp>
          <p:nvSpPr>
            <p:cNvPr id="13" name="Google Shape;894;p38">
              <a:extLst>
                <a:ext uri="{FF2B5EF4-FFF2-40B4-BE49-F238E27FC236}">
                  <a16:creationId xmlns:a16="http://schemas.microsoft.com/office/drawing/2014/main" id="{896F70DE-54CB-C8BA-17B4-B1C7378D4EE0}"/>
                </a:ext>
              </a:extLst>
            </p:cNvPr>
            <p:cNvSpPr txBox="1"/>
            <p:nvPr/>
          </p:nvSpPr>
          <p:spPr>
            <a:xfrm flipH="1">
              <a:off x="-194338" y="208667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Enhanced Productivity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895;p38">
              <a:extLst>
                <a:ext uri="{FF2B5EF4-FFF2-40B4-BE49-F238E27FC236}">
                  <a16:creationId xmlns:a16="http://schemas.microsoft.com/office/drawing/2014/main" id="{275D187B-5F02-F0FE-F44D-AAC6C3CD5615}"/>
                </a:ext>
              </a:extLst>
            </p:cNvPr>
            <p:cNvSpPr txBox="1"/>
            <p:nvPr/>
          </p:nvSpPr>
          <p:spPr>
            <a:xfrm>
              <a:off x="-194332" y="2433745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clarity and efficiency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oogle Shape;896;p38">
            <a:extLst>
              <a:ext uri="{FF2B5EF4-FFF2-40B4-BE49-F238E27FC236}">
                <a16:creationId xmlns:a16="http://schemas.microsoft.com/office/drawing/2014/main" id="{171B690A-B545-1B9F-1C98-A2A2496396F9}"/>
              </a:ext>
            </a:extLst>
          </p:cNvPr>
          <p:cNvGrpSpPr/>
          <p:nvPr/>
        </p:nvGrpSpPr>
        <p:grpSpPr>
          <a:xfrm>
            <a:off x="1149912" y="3209367"/>
            <a:ext cx="2152597" cy="966425"/>
            <a:chOff x="533425" y="3437263"/>
            <a:chExt cx="1884606" cy="966425"/>
          </a:xfrm>
        </p:grpSpPr>
        <p:sp>
          <p:nvSpPr>
            <p:cNvPr id="16" name="Google Shape;897;p38">
              <a:extLst>
                <a:ext uri="{FF2B5EF4-FFF2-40B4-BE49-F238E27FC236}">
                  <a16:creationId xmlns:a16="http://schemas.microsoft.com/office/drawing/2014/main" id="{32CF6DEF-61DD-0611-C66F-76D0E1B82053}"/>
                </a:ext>
              </a:extLst>
            </p:cNvPr>
            <p:cNvSpPr txBox="1"/>
            <p:nvPr/>
          </p:nvSpPr>
          <p:spPr>
            <a:xfrm flipH="1">
              <a:off x="533425" y="343726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Seamless Integration</a:t>
              </a:r>
              <a:endParaRPr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898;p38">
              <a:extLst>
                <a:ext uri="{FF2B5EF4-FFF2-40B4-BE49-F238E27FC236}">
                  <a16:creationId xmlns:a16="http://schemas.microsoft.com/office/drawing/2014/main" id="{CD95AD38-7E81-ACCF-347E-BE28F44460A0}"/>
                </a:ext>
              </a:extLst>
            </p:cNvPr>
            <p:cNvSpPr txBox="1"/>
            <p:nvPr/>
          </p:nvSpPr>
          <p:spPr>
            <a:xfrm>
              <a:off x="533431" y="3780587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 new tools or new training required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" name="Google Shape;899;p38">
            <a:extLst>
              <a:ext uri="{FF2B5EF4-FFF2-40B4-BE49-F238E27FC236}">
                <a16:creationId xmlns:a16="http://schemas.microsoft.com/office/drawing/2014/main" id="{23C3A87C-E2AD-C2D1-5BCC-AB99E9251047}"/>
              </a:ext>
            </a:extLst>
          </p:cNvPr>
          <p:cNvGrpSpPr/>
          <p:nvPr/>
        </p:nvGrpSpPr>
        <p:grpSpPr>
          <a:xfrm>
            <a:off x="5813786" y="3196008"/>
            <a:ext cx="2152601" cy="970750"/>
            <a:chOff x="6938580" y="3691296"/>
            <a:chExt cx="2152601" cy="970750"/>
          </a:xfrm>
        </p:grpSpPr>
        <p:sp>
          <p:nvSpPr>
            <p:cNvPr id="19" name="Google Shape;900;p38">
              <a:extLst>
                <a:ext uri="{FF2B5EF4-FFF2-40B4-BE49-F238E27FC236}">
                  <a16:creationId xmlns:a16="http://schemas.microsoft.com/office/drawing/2014/main" id="{1DF67D36-E611-D3FC-96D7-A5BB4DACBE7E}"/>
                </a:ext>
              </a:extLst>
            </p:cNvPr>
            <p:cNvSpPr txBox="1"/>
            <p:nvPr/>
          </p:nvSpPr>
          <p:spPr>
            <a:xfrm flipH="1">
              <a:off x="6938681" y="3691296"/>
              <a:ext cx="2152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72639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Secure</a:t>
              </a:r>
              <a:endParaRPr sz="2000" dirty="0">
                <a:solidFill>
                  <a:srgbClr val="72639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" name="Google Shape;901;p38">
              <a:extLst>
                <a:ext uri="{FF2B5EF4-FFF2-40B4-BE49-F238E27FC236}">
                  <a16:creationId xmlns:a16="http://schemas.microsoft.com/office/drawing/2014/main" id="{40E8F1F1-620D-9651-6100-FCF6AFB39AC8}"/>
                </a:ext>
              </a:extLst>
            </p:cNvPr>
            <p:cNvSpPr txBox="1"/>
            <p:nvPr/>
          </p:nvSpPr>
          <p:spPr>
            <a:xfrm>
              <a:off x="6938580" y="4038946"/>
              <a:ext cx="21525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 data remains secure in a private network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" name="Google Shape;899;p38">
            <a:extLst>
              <a:ext uri="{FF2B5EF4-FFF2-40B4-BE49-F238E27FC236}">
                <a16:creationId xmlns:a16="http://schemas.microsoft.com/office/drawing/2014/main" id="{4D1BB14A-CB3F-7EC4-4CAD-5199CF7AB731}"/>
              </a:ext>
            </a:extLst>
          </p:cNvPr>
          <p:cNvGrpSpPr/>
          <p:nvPr/>
        </p:nvGrpSpPr>
        <p:grpSpPr>
          <a:xfrm>
            <a:off x="5812453" y="1547887"/>
            <a:ext cx="2152601" cy="970750"/>
            <a:chOff x="6938580" y="3691296"/>
            <a:chExt cx="2152601" cy="970750"/>
          </a:xfrm>
        </p:grpSpPr>
        <p:sp>
          <p:nvSpPr>
            <p:cNvPr id="37" name="Google Shape;900;p38">
              <a:extLst>
                <a:ext uri="{FF2B5EF4-FFF2-40B4-BE49-F238E27FC236}">
                  <a16:creationId xmlns:a16="http://schemas.microsoft.com/office/drawing/2014/main" id="{6ED4CFB5-626D-3E2D-A96F-B9B394C97860}"/>
                </a:ext>
              </a:extLst>
            </p:cNvPr>
            <p:cNvSpPr txBox="1"/>
            <p:nvPr/>
          </p:nvSpPr>
          <p:spPr>
            <a:xfrm flipH="1">
              <a:off x="6938681" y="3691296"/>
              <a:ext cx="2152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Immediate Returns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901;p38">
              <a:extLst>
                <a:ext uri="{FF2B5EF4-FFF2-40B4-BE49-F238E27FC236}">
                  <a16:creationId xmlns:a16="http://schemas.microsoft.com/office/drawing/2014/main" id="{CA3D6CC5-58BE-D2F4-8898-6A17AE0AF933}"/>
                </a:ext>
              </a:extLst>
            </p:cNvPr>
            <p:cNvSpPr txBox="1"/>
            <p:nvPr/>
          </p:nvSpPr>
          <p:spPr>
            <a:xfrm>
              <a:off x="6938580" y="4038946"/>
              <a:ext cx="21525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Teams save up to $65,000 per year. A 10,000% return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" name="Google Shape;642;p32">
            <a:extLst>
              <a:ext uri="{FF2B5EF4-FFF2-40B4-BE49-F238E27FC236}">
                <a16:creationId xmlns:a16="http://schemas.microsoft.com/office/drawing/2014/main" id="{308B329B-AD00-5FAE-06F8-F496D4E6D563}"/>
              </a:ext>
            </a:extLst>
          </p:cNvPr>
          <p:cNvSpPr/>
          <p:nvPr/>
        </p:nvSpPr>
        <p:spPr>
          <a:xfrm>
            <a:off x="3268316" y="1487142"/>
            <a:ext cx="2583369" cy="2583369"/>
          </a:xfrm>
          <a:prstGeom prst="donut">
            <a:avLst>
              <a:gd name="adj" fmla="val 581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32">
            <a:extLst>
              <a:ext uri="{FF2B5EF4-FFF2-40B4-BE49-F238E27FC236}">
                <a16:creationId xmlns:a16="http://schemas.microsoft.com/office/drawing/2014/main" id="{F2E7F3B1-1ACB-A8E0-3A61-8F3FF6298D4F}"/>
              </a:ext>
            </a:extLst>
          </p:cNvPr>
          <p:cNvSpPr/>
          <p:nvPr/>
        </p:nvSpPr>
        <p:spPr>
          <a:xfrm rot="-3905960">
            <a:off x="3266834" y="1488603"/>
            <a:ext cx="2584796" cy="2584796"/>
          </a:xfrm>
          <a:prstGeom prst="blockArc">
            <a:avLst>
              <a:gd name="adj1" fmla="val 14756302"/>
              <a:gd name="adj2" fmla="val 20115886"/>
              <a:gd name="adj3" fmla="val 5831"/>
            </a:avLst>
          </a:prstGeom>
          <a:solidFill>
            <a:srgbClr val="5965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6583"/>
              </a:solidFill>
            </a:endParaRPr>
          </a:p>
        </p:txBody>
      </p:sp>
      <p:sp>
        <p:nvSpPr>
          <p:cNvPr id="45" name="Google Shape;646;p32">
            <a:extLst>
              <a:ext uri="{FF2B5EF4-FFF2-40B4-BE49-F238E27FC236}">
                <a16:creationId xmlns:a16="http://schemas.microsoft.com/office/drawing/2014/main" id="{4EC811E2-96B1-09B1-87E0-53811D715AF8}"/>
              </a:ext>
            </a:extLst>
          </p:cNvPr>
          <p:cNvSpPr/>
          <p:nvPr/>
        </p:nvSpPr>
        <p:spPr>
          <a:xfrm rot="12329850">
            <a:off x="3265791" y="1486428"/>
            <a:ext cx="2584796" cy="2584796"/>
          </a:xfrm>
          <a:prstGeom prst="blockArc">
            <a:avLst>
              <a:gd name="adj1" fmla="val 14666580"/>
              <a:gd name="adj2" fmla="val 20115886"/>
              <a:gd name="adj3" fmla="val 5831"/>
            </a:avLst>
          </a:prstGeom>
          <a:solidFill>
            <a:srgbClr val="AB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46;p32">
            <a:extLst>
              <a:ext uri="{FF2B5EF4-FFF2-40B4-BE49-F238E27FC236}">
                <a16:creationId xmlns:a16="http://schemas.microsoft.com/office/drawing/2014/main" id="{E790CA8D-BC29-A399-D130-29A0ABFD7385}"/>
              </a:ext>
            </a:extLst>
          </p:cNvPr>
          <p:cNvSpPr/>
          <p:nvPr/>
        </p:nvSpPr>
        <p:spPr>
          <a:xfrm rot="1460201">
            <a:off x="3260570" y="1490741"/>
            <a:ext cx="2584796" cy="2584796"/>
          </a:xfrm>
          <a:prstGeom prst="blockArc">
            <a:avLst>
              <a:gd name="adj1" fmla="val 14756181"/>
              <a:gd name="adj2" fmla="val 20154088"/>
              <a:gd name="adj3" fmla="val 57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798BB"/>
              </a:solidFill>
            </a:endParaRPr>
          </a:p>
        </p:txBody>
      </p:sp>
      <p:sp>
        <p:nvSpPr>
          <p:cNvPr id="51" name="Google Shape;646;p32">
            <a:extLst>
              <a:ext uri="{FF2B5EF4-FFF2-40B4-BE49-F238E27FC236}">
                <a16:creationId xmlns:a16="http://schemas.microsoft.com/office/drawing/2014/main" id="{B34F84EC-CB7A-35F6-808C-8384EFDB7D54}"/>
              </a:ext>
            </a:extLst>
          </p:cNvPr>
          <p:cNvSpPr/>
          <p:nvPr/>
        </p:nvSpPr>
        <p:spPr>
          <a:xfrm rot="6802689">
            <a:off x="3264003" y="1486428"/>
            <a:ext cx="2584796" cy="2584796"/>
          </a:xfrm>
          <a:prstGeom prst="blockArc">
            <a:avLst>
              <a:gd name="adj1" fmla="val 14798406"/>
              <a:gd name="adj2" fmla="val 20183491"/>
              <a:gd name="adj3" fmla="val 5843"/>
            </a:avLst>
          </a:prstGeom>
          <a:solidFill>
            <a:srgbClr val="7263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798BB"/>
              </a:solidFill>
            </a:endParaRPr>
          </a:p>
        </p:txBody>
      </p:sp>
      <p:grpSp>
        <p:nvGrpSpPr>
          <p:cNvPr id="57" name="Google Shape;794;p35">
            <a:extLst>
              <a:ext uri="{FF2B5EF4-FFF2-40B4-BE49-F238E27FC236}">
                <a16:creationId xmlns:a16="http://schemas.microsoft.com/office/drawing/2014/main" id="{436F06A8-296F-9083-0A9D-75DB181FBB6A}"/>
              </a:ext>
            </a:extLst>
          </p:cNvPr>
          <p:cNvGrpSpPr/>
          <p:nvPr/>
        </p:nvGrpSpPr>
        <p:grpSpPr>
          <a:xfrm>
            <a:off x="1250186" y="1219040"/>
            <a:ext cx="353802" cy="351497"/>
            <a:chOff x="580725" y="3617925"/>
            <a:chExt cx="299325" cy="297375"/>
          </a:xfrm>
          <a:solidFill>
            <a:srgbClr val="596583"/>
          </a:solidFill>
        </p:grpSpPr>
        <p:sp>
          <p:nvSpPr>
            <p:cNvPr id="58" name="Google Shape;795;p35">
              <a:extLst>
                <a:ext uri="{FF2B5EF4-FFF2-40B4-BE49-F238E27FC236}">
                  <a16:creationId xmlns:a16="http://schemas.microsoft.com/office/drawing/2014/main" id="{0E5B274E-E82F-680D-04E3-F563838D793C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6;p35">
              <a:extLst>
                <a:ext uri="{FF2B5EF4-FFF2-40B4-BE49-F238E27FC236}">
                  <a16:creationId xmlns:a16="http://schemas.microsoft.com/office/drawing/2014/main" id="{575331A8-5AFD-9AB4-0D60-FD63711C462D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97;p35">
              <a:extLst>
                <a:ext uri="{FF2B5EF4-FFF2-40B4-BE49-F238E27FC236}">
                  <a16:creationId xmlns:a16="http://schemas.microsoft.com/office/drawing/2014/main" id="{EB3068F5-0E7C-B06B-55F8-7F035C37724F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98;p35">
              <a:extLst>
                <a:ext uri="{FF2B5EF4-FFF2-40B4-BE49-F238E27FC236}">
                  <a16:creationId xmlns:a16="http://schemas.microsoft.com/office/drawing/2014/main" id="{A1B99FC1-BF7E-D030-D7CB-79D1FBE13CED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99;p35">
              <a:extLst>
                <a:ext uri="{FF2B5EF4-FFF2-40B4-BE49-F238E27FC236}">
                  <a16:creationId xmlns:a16="http://schemas.microsoft.com/office/drawing/2014/main" id="{10C70285-FA95-C4E1-AB31-BF2D810B4AE8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776;p35">
            <a:extLst>
              <a:ext uri="{FF2B5EF4-FFF2-40B4-BE49-F238E27FC236}">
                <a16:creationId xmlns:a16="http://schemas.microsoft.com/office/drawing/2014/main" id="{B98C6F0A-07E5-A523-13D3-6ABE166A83A2}"/>
              </a:ext>
            </a:extLst>
          </p:cNvPr>
          <p:cNvGrpSpPr/>
          <p:nvPr/>
        </p:nvGrpSpPr>
        <p:grpSpPr>
          <a:xfrm>
            <a:off x="1233446" y="2864594"/>
            <a:ext cx="355664" cy="349133"/>
            <a:chOff x="5716825" y="3235950"/>
            <a:chExt cx="300900" cy="295375"/>
          </a:xfrm>
          <a:solidFill>
            <a:srgbClr val="ABBFDF"/>
          </a:solidFill>
        </p:grpSpPr>
        <p:sp>
          <p:nvSpPr>
            <p:cNvPr id="640" name="Google Shape;777;p35">
              <a:extLst>
                <a:ext uri="{FF2B5EF4-FFF2-40B4-BE49-F238E27FC236}">
                  <a16:creationId xmlns:a16="http://schemas.microsoft.com/office/drawing/2014/main" id="{F2912157-41E0-2326-DD8C-219F2BD78B69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778;p35">
              <a:extLst>
                <a:ext uri="{FF2B5EF4-FFF2-40B4-BE49-F238E27FC236}">
                  <a16:creationId xmlns:a16="http://schemas.microsoft.com/office/drawing/2014/main" id="{E89C4BD0-F17C-7EC7-3FE2-FFED18157592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779;p35">
              <a:extLst>
                <a:ext uri="{FF2B5EF4-FFF2-40B4-BE49-F238E27FC236}">
                  <a16:creationId xmlns:a16="http://schemas.microsoft.com/office/drawing/2014/main" id="{3F069F94-15FC-9292-FACE-EFE13BEEAC4F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780;p35">
              <a:extLst>
                <a:ext uri="{FF2B5EF4-FFF2-40B4-BE49-F238E27FC236}">
                  <a16:creationId xmlns:a16="http://schemas.microsoft.com/office/drawing/2014/main" id="{44D13D50-2E6E-F72E-785E-132E2B6EA7BA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713;p34">
            <a:extLst>
              <a:ext uri="{FF2B5EF4-FFF2-40B4-BE49-F238E27FC236}">
                <a16:creationId xmlns:a16="http://schemas.microsoft.com/office/drawing/2014/main" id="{5A0DF13D-FD86-32C1-53CC-457547C7C220}"/>
              </a:ext>
            </a:extLst>
          </p:cNvPr>
          <p:cNvGrpSpPr/>
          <p:nvPr/>
        </p:nvGrpSpPr>
        <p:grpSpPr>
          <a:xfrm>
            <a:off x="7502572" y="2871827"/>
            <a:ext cx="351024" cy="347301"/>
            <a:chOff x="946175" y="3619500"/>
            <a:chExt cx="296975" cy="293825"/>
          </a:xfrm>
          <a:solidFill>
            <a:srgbClr val="726392"/>
          </a:solidFill>
        </p:grpSpPr>
        <p:sp>
          <p:nvSpPr>
            <p:cNvPr id="645" name="Google Shape;714;p34">
              <a:extLst>
                <a:ext uri="{FF2B5EF4-FFF2-40B4-BE49-F238E27FC236}">
                  <a16:creationId xmlns:a16="http://schemas.microsoft.com/office/drawing/2014/main" id="{0A4B0225-0017-BFC5-A1FE-B195E0B68090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715;p34">
              <a:extLst>
                <a:ext uri="{FF2B5EF4-FFF2-40B4-BE49-F238E27FC236}">
                  <a16:creationId xmlns:a16="http://schemas.microsoft.com/office/drawing/2014/main" id="{037CAE05-2E56-3670-490B-7A01106BEAE5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716;p34">
              <a:extLst>
                <a:ext uri="{FF2B5EF4-FFF2-40B4-BE49-F238E27FC236}">
                  <a16:creationId xmlns:a16="http://schemas.microsoft.com/office/drawing/2014/main" id="{E8767C59-B2B6-1A0B-3098-B2B5CA5328E6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717;p34">
              <a:extLst>
                <a:ext uri="{FF2B5EF4-FFF2-40B4-BE49-F238E27FC236}">
                  <a16:creationId xmlns:a16="http://schemas.microsoft.com/office/drawing/2014/main" id="{2637D795-6AD6-3C53-E3A0-0D6D5CAF1D18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718;p34">
              <a:extLst>
                <a:ext uri="{FF2B5EF4-FFF2-40B4-BE49-F238E27FC236}">
                  <a16:creationId xmlns:a16="http://schemas.microsoft.com/office/drawing/2014/main" id="{AC66E6DA-8E11-56B2-6729-9A118F13AD4A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719;p34">
              <a:extLst>
                <a:ext uri="{FF2B5EF4-FFF2-40B4-BE49-F238E27FC236}">
                  <a16:creationId xmlns:a16="http://schemas.microsoft.com/office/drawing/2014/main" id="{B8205995-72FA-33C0-C103-9DF397318366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721;p34">
            <a:extLst>
              <a:ext uri="{FF2B5EF4-FFF2-40B4-BE49-F238E27FC236}">
                <a16:creationId xmlns:a16="http://schemas.microsoft.com/office/drawing/2014/main" id="{95299CEC-DFF7-0A8C-3102-49B8546A5AB3}"/>
              </a:ext>
            </a:extLst>
          </p:cNvPr>
          <p:cNvGrpSpPr/>
          <p:nvPr/>
        </p:nvGrpSpPr>
        <p:grpSpPr>
          <a:xfrm>
            <a:off x="7502572" y="1195046"/>
            <a:ext cx="352857" cy="347301"/>
            <a:chOff x="2404875" y="3592725"/>
            <a:chExt cx="298525" cy="293825"/>
          </a:xfrm>
          <a:solidFill>
            <a:srgbClr val="8798BB"/>
          </a:solidFill>
        </p:grpSpPr>
        <p:sp>
          <p:nvSpPr>
            <p:cNvPr id="652" name="Google Shape;722;p34">
              <a:extLst>
                <a:ext uri="{FF2B5EF4-FFF2-40B4-BE49-F238E27FC236}">
                  <a16:creationId xmlns:a16="http://schemas.microsoft.com/office/drawing/2014/main" id="{366DDC41-C759-3461-D8AB-AFB4B2ACF6B6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723;p34">
              <a:extLst>
                <a:ext uri="{FF2B5EF4-FFF2-40B4-BE49-F238E27FC236}">
                  <a16:creationId xmlns:a16="http://schemas.microsoft.com/office/drawing/2014/main" id="{83438F8E-F8E8-D698-7A07-10DBFB4049B9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724;p34">
              <a:extLst>
                <a:ext uri="{FF2B5EF4-FFF2-40B4-BE49-F238E27FC236}">
                  <a16:creationId xmlns:a16="http://schemas.microsoft.com/office/drawing/2014/main" id="{DDAC600E-CB13-6A5D-EF6F-C8AD5235D417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95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>
          <a:extLst>
            <a:ext uri="{FF2B5EF4-FFF2-40B4-BE49-F238E27FC236}">
              <a16:creationId xmlns:a16="http://schemas.microsoft.com/office/drawing/2014/main" id="{9196A87A-4864-9550-A6FA-2D0865EB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;p13">
            <a:extLst>
              <a:ext uri="{FF2B5EF4-FFF2-40B4-BE49-F238E27FC236}">
                <a16:creationId xmlns:a16="http://schemas.microsoft.com/office/drawing/2014/main" id="{C82AB3E3-1F04-27F2-ABF4-2AC3ADC5BD36}"/>
              </a:ext>
            </a:extLst>
          </p:cNvPr>
          <p:cNvGrpSpPr/>
          <p:nvPr/>
        </p:nvGrpSpPr>
        <p:grpSpPr>
          <a:xfrm>
            <a:off x="1" y="3111957"/>
            <a:ext cx="2145600" cy="2031543"/>
            <a:chOff x="-9525" y="-121928"/>
            <a:chExt cx="5657615" cy="5286821"/>
          </a:xfrm>
        </p:grpSpPr>
        <p:grpSp>
          <p:nvGrpSpPr>
            <p:cNvPr id="3" name="Google Shape;43;p13">
              <a:extLst>
                <a:ext uri="{FF2B5EF4-FFF2-40B4-BE49-F238E27FC236}">
                  <a16:creationId xmlns:a16="http://schemas.microsoft.com/office/drawing/2014/main" id="{266EF95F-B6A6-C8CE-7CDE-60CFBD3C1EAA}"/>
                </a:ext>
              </a:extLst>
            </p:cNvPr>
            <p:cNvGrpSpPr/>
            <p:nvPr/>
          </p:nvGrpSpPr>
          <p:grpSpPr>
            <a:xfrm>
              <a:off x="-9525" y="-121928"/>
              <a:ext cx="5657615" cy="5286821"/>
              <a:chOff x="-9525" y="70667"/>
              <a:chExt cx="5451546" cy="5094258"/>
            </a:xfrm>
          </p:grpSpPr>
          <p:sp>
            <p:nvSpPr>
              <p:cNvPr id="5" name="Google Shape;44;p13">
                <a:extLst>
                  <a:ext uri="{FF2B5EF4-FFF2-40B4-BE49-F238E27FC236}">
                    <a16:creationId xmlns:a16="http://schemas.microsoft.com/office/drawing/2014/main" id="{86F10B54-D2C9-54C7-EED2-F1E72B82A0F4}"/>
                  </a:ext>
                </a:extLst>
              </p:cNvPr>
              <p:cNvSpPr/>
              <p:nvPr/>
            </p:nvSpPr>
            <p:spPr>
              <a:xfrm>
                <a:off x="-9525" y="3833825"/>
                <a:ext cx="1695450" cy="1331100"/>
              </a:xfrm>
              <a:custGeom>
                <a:avLst/>
                <a:gdLst/>
                <a:ahLst/>
                <a:cxnLst/>
                <a:rect l="l" t="t" r="r" b="b"/>
                <a:pathLst>
                  <a:path w="67818" h="53244" extrusionOk="0">
                    <a:moveTo>
                      <a:pt x="47339" y="0"/>
                    </a:moveTo>
                    <a:lnTo>
                      <a:pt x="67818" y="12763"/>
                    </a:lnTo>
                    <a:lnTo>
                      <a:pt x="55436" y="53244"/>
                    </a:lnTo>
                    <a:lnTo>
                      <a:pt x="0" y="53149"/>
                    </a:lnTo>
                    <a:lnTo>
                      <a:pt x="0" y="25622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Google Shape;45;p13">
                <a:extLst>
                  <a:ext uri="{FF2B5EF4-FFF2-40B4-BE49-F238E27FC236}">
                    <a16:creationId xmlns:a16="http://schemas.microsoft.com/office/drawing/2014/main" id="{94F8012C-DD56-0172-7483-ED0628581294}"/>
                  </a:ext>
                </a:extLst>
              </p:cNvPr>
              <p:cNvSpPr/>
              <p:nvPr/>
            </p:nvSpPr>
            <p:spPr>
              <a:xfrm rot="2700000">
                <a:off x="1055528" y="3626235"/>
                <a:ext cx="953950" cy="707893"/>
              </a:xfrm>
              <a:custGeom>
                <a:avLst/>
                <a:gdLst/>
                <a:ahLst/>
                <a:cxnLst/>
                <a:rect l="l" t="t" r="r" b="b"/>
                <a:pathLst>
                  <a:path w="25111" h="18634" extrusionOk="0">
                    <a:moveTo>
                      <a:pt x="7132" y="0"/>
                    </a:moveTo>
                    <a:lnTo>
                      <a:pt x="0" y="18633"/>
                    </a:lnTo>
                    <a:lnTo>
                      <a:pt x="25111" y="18633"/>
                    </a:lnTo>
                    <a:lnTo>
                      <a:pt x="179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6;p13">
                <a:extLst>
                  <a:ext uri="{FF2B5EF4-FFF2-40B4-BE49-F238E27FC236}">
                    <a16:creationId xmlns:a16="http://schemas.microsoft.com/office/drawing/2014/main" id="{0B253EF8-5354-A968-0EEA-BA95B48A55F2}"/>
                  </a:ext>
                </a:extLst>
              </p:cNvPr>
              <p:cNvSpPr/>
              <p:nvPr/>
            </p:nvSpPr>
            <p:spPr>
              <a:xfrm rot="2700000">
                <a:off x="1400132" y="3455071"/>
                <a:ext cx="890659" cy="424303"/>
              </a:xfrm>
              <a:custGeom>
                <a:avLst/>
                <a:gdLst/>
                <a:ahLst/>
                <a:cxnLst/>
                <a:rect l="l" t="t" r="r" b="b"/>
                <a:pathLst>
                  <a:path w="23445" h="11169" extrusionOk="0">
                    <a:moveTo>
                      <a:pt x="1" y="0"/>
                    </a:moveTo>
                    <a:lnTo>
                      <a:pt x="1" y="11168"/>
                    </a:lnTo>
                    <a:lnTo>
                      <a:pt x="23444" y="11168"/>
                    </a:lnTo>
                    <a:lnTo>
                      <a:pt x="23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7;p13">
                <a:extLst>
                  <a:ext uri="{FF2B5EF4-FFF2-40B4-BE49-F238E27FC236}">
                    <a16:creationId xmlns:a16="http://schemas.microsoft.com/office/drawing/2014/main" id="{EC0D573D-53E0-D078-E031-3EDD9EBCF02E}"/>
                  </a:ext>
                </a:extLst>
              </p:cNvPr>
              <p:cNvSpPr/>
              <p:nvPr/>
            </p:nvSpPr>
            <p:spPr>
              <a:xfrm rot="2700000">
                <a:off x="1172783" y="1840026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22027" y="1"/>
                    </a:moveTo>
                    <a:lnTo>
                      <a:pt x="5644" y="15943"/>
                    </a:lnTo>
                    <a:cubicBezTo>
                      <a:pt x="1572" y="19908"/>
                      <a:pt x="0" y="25778"/>
                      <a:pt x="1536" y="31254"/>
                    </a:cubicBezTo>
                    <a:lnTo>
                      <a:pt x="9466" y="59472"/>
                    </a:lnTo>
                    <a:lnTo>
                      <a:pt x="11168" y="35541"/>
                    </a:lnTo>
                    <a:cubicBezTo>
                      <a:pt x="11454" y="31623"/>
                      <a:pt x="13252" y="27956"/>
                      <a:pt x="16169" y="25337"/>
                    </a:cubicBezTo>
                    <a:lnTo>
                      <a:pt x="23563" y="18693"/>
                    </a:lnTo>
                    <a:lnTo>
                      <a:pt x="220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8;p13">
                <a:extLst>
                  <a:ext uri="{FF2B5EF4-FFF2-40B4-BE49-F238E27FC236}">
                    <a16:creationId xmlns:a16="http://schemas.microsoft.com/office/drawing/2014/main" id="{793514AB-1082-50A4-D999-C9C9ECC2CAF0}"/>
                  </a:ext>
                </a:extLst>
              </p:cNvPr>
              <p:cNvSpPr/>
              <p:nvPr/>
            </p:nvSpPr>
            <p:spPr>
              <a:xfrm rot="2700000">
                <a:off x="2365728" y="3032972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1536" y="1"/>
                    </a:moveTo>
                    <a:lnTo>
                      <a:pt x="0" y="18693"/>
                    </a:lnTo>
                    <a:lnTo>
                      <a:pt x="7394" y="25337"/>
                    </a:lnTo>
                    <a:cubicBezTo>
                      <a:pt x="10311" y="27956"/>
                      <a:pt x="12109" y="31623"/>
                      <a:pt x="12395" y="35541"/>
                    </a:cubicBezTo>
                    <a:lnTo>
                      <a:pt x="14097" y="59472"/>
                    </a:lnTo>
                    <a:lnTo>
                      <a:pt x="22027" y="31254"/>
                    </a:lnTo>
                    <a:cubicBezTo>
                      <a:pt x="23563" y="25778"/>
                      <a:pt x="21991" y="19908"/>
                      <a:pt x="17919" y="15943"/>
                    </a:cubicBezTo>
                    <a:lnTo>
                      <a:pt x="15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;p13">
                <a:extLst>
                  <a:ext uri="{FF2B5EF4-FFF2-40B4-BE49-F238E27FC236}">
                    <a16:creationId xmlns:a16="http://schemas.microsoft.com/office/drawing/2014/main" id="{4AF8ADC6-1144-AE35-61BE-7DAD327D9295}"/>
                  </a:ext>
                </a:extLst>
              </p:cNvPr>
              <p:cNvSpPr/>
              <p:nvPr/>
            </p:nvSpPr>
            <p:spPr>
              <a:xfrm rot="2700000">
                <a:off x="2125636" y="783434"/>
                <a:ext cx="1881193" cy="3336259"/>
              </a:xfrm>
              <a:custGeom>
                <a:avLst/>
                <a:gdLst/>
                <a:ahLst/>
                <a:cxnLst/>
                <a:rect l="l" t="t" r="r" b="b"/>
                <a:pathLst>
                  <a:path w="49519" h="87821" extrusionOk="0">
                    <a:moveTo>
                      <a:pt x="6240" y="1"/>
                    </a:moveTo>
                    <a:cubicBezTo>
                      <a:pt x="1275" y="17181"/>
                      <a:pt x="1" y="44625"/>
                      <a:pt x="11347" y="87821"/>
                    </a:cubicBezTo>
                    <a:lnTo>
                      <a:pt x="38244" y="87821"/>
                    </a:lnTo>
                    <a:cubicBezTo>
                      <a:pt x="49519" y="44863"/>
                      <a:pt x="47959" y="17312"/>
                      <a:pt x="428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;p13">
                <a:extLst>
                  <a:ext uri="{FF2B5EF4-FFF2-40B4-BE49-F238E27FC236}">
                    <a16:creationId xmlns:a16="http://schemas.microsoft.com/office/drawing/2014/main" id="{8F734FB2-F685-E922-74EA-BCE53696FDF6}"/>
                  </a:ext>
                </a:extLst>
              </p:cNvPr>
              <p:cNvSpPr/>
              <p:nvPr/>
            </p:nvSpPr>
            <p:spPr>
              <a:xfrm rot="2700000">
                <a:off x="3901891" y="415596"/>
                <a:ext cx="1389991" cy="1000411"/>
              </a:xfrm>
              <a:custGeom>
                <a:avLst/>
                <a:gdLst/>
                <a:ahLst/>
                <a:cxnLst/>
                <a:rect l="l" t="t" r="r" b="b"/>
                <a:pathLst>
                  <a:path w="36589" h="26334" extrusionOk="0">
                    <a:moveTo>
                      <a:pt x="18441" y="1"/>
                    </a:moveTo>
                    <a:cubicBezTo>
                      <a:pt x="17579" y="1"/>
                      <a:pt x="16717" y="266"/>
                      <a:pt x="15979" y="795"/>
                    </a:cubicBezTo>
                    <a:cubicBezTo>
                      <a:pt x="12014" y="3628"/>
                      <a:pt x="4501" y="10784"/>
                      <a:pt x="0" y="26334"/>
                    </a:cubicBezTo>
                    <a:lnTo>
                      <a:pt x="36588" y="26334"/>
                    </a:lnTo>
                    <a:cubicBezTo>
                      <a:pt x="32064" y="11129"/>
                      <a:pt x="24789" y="3819"/>
                      <a:pt x="21003" y="878"/>
                    </a:cubicBezTo>
                    <a:cubicBezTo>
                      <a:pt x="20247" y="293"/>
                      <a:pt x="19345" y="1"/>
                      <a:pt x="18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1;p13">
                <a:extLst>
                  <a:ext uri="{FF2B5EF4-FFF2-40B4-BE49-F238E27FC236}">
                    <a16:creationId xmlns:a16="http://schemas.microsoft.com/office/drawing/2014/main" id="{147A9458-0400-97AB-3165-B569C9AD0400}"/>
                  </a:ext>
                </a:extLst>
              </p:cNvPr>
              <p:cNvSpPr/>
              <p:nvPr/>
            </p:nvSpPr>
            <p:spPr>
              <a:xfrm rot="2700000">
                <a:off x="3195012" y="1566490"/>
                <a:ext cx="750859" cy="750859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9765" extrusionOk="0">
                    <a:moveTo>
                      <a:pt x="9883" y="0"/>
                    </a:moveTo>
                    <a:cubicBezTo>
                      <a:pt x="4429" y="0"/>
                      <a:pt x="0" y="4429"/>
                      <a:pt x="0" y="9882"/>
                    </a:cubicBezTo>
                    <a:cubicBezTo>
                      <a:pt x="0" y="15347"/>
                      <a:pt x="4429" y="19764"/>
                      <a:pt x="9883" y="19764"/>
                    </a:cubicBezTo>
                    <a:cubicBezTo>
                      <a:pt x="15347" y="19764"/>
                      <a:pt x="19765" y="15347"/>
                      <a:pt x="19765" y="9882"/>
                    </a:cubicBezTo>
                    <a:cubicBezTo>
                      <a:pt x="19765" y="4429"/>
                      <a:pt x="15347" y="0"/>
                      <a:pt x="9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2;p13">
                <a:extLst>
                  <a:ext uri="{FF2B5EF4-FFF2-40B4-BE49-F238E27FC236}">
                    <a16:creationId xmlns:a16="http://schemas.microsoft.com/office/drawing/2014/main" id="{5059BCC8-FC0E-E2B9-3FAC-5B192F94DA7B}"/>
                  </a:ext>
                </a:extLst>
              </p:cNvPr>
              <p:cNvSpPr/>
              <p:nvPr/>
            </p:nvSpPr>
            <p:spPr>
              <a:xfrm>
                <a:off x="2739425" y="2312750"/>
                <a:ext cx="413700" cy="4137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3;p13">
                <a:extLst>
                  <a:ext uri="{FF2B5EF4-FFF2-40B4-BE49-F238E27FC236}">
                    <a16:creationId xmlns:a16="http://schemas.microsoft.com/office/drawing/2014/main" id="{6CF79E2B-CEB3-9471-D81E-CB16F4817305}"/>
                  </a:ext>
                </a:extLst>
              </p:cNvPr>
              <p:cNvSpPr/>
              <p:nvPr/>
            </p:nvSpPr>
            <p:spPr>
              <a:xfrm>
                <a:off x="2377475" y="2805875"/>
                <a:ext cx="271500" cy="2715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4;p13">
              <a:extLst>
                <a:ext uri="{FF2B5EF4-FFF2-40B4-BE49-F238E27FC236}">
                  <a16:creationId xmlns:a16="http://schemas.microsoft.com/office/drawing/2014/main" id="{0DB3BC7F-17C9-6ED3-3603-FD364201B8EF}"/>
                </a:ext>
              </a:extLst>
            </p:cNvPr>
            <p:cNvSpPr/>
            <p:nvPr/>
          </p:nvSpPr>
          <p:spPr>
            <a:xfrm>
              <a:off x="3340134" y="1455612"/>
              <a:ext cx="731284" cy="72953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7">
            <a:extLst>
              <a:ext uri="{FF2B5EF4-FFF2-40B4-BE49-F238E27FC236}">
                <a16:creationId xmlns:a16="http://schemas.microsoft.com/office/drawing/2014/main" id="{E0F06227-E360-B167-5FE4-E1B1DC02F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6093" y="3972752"/>
            <a:ext cx="4459343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build the future together</a:t>
            </a:r>
            <a:endParaRPr i="1" dirty="0"/>
          </a:p>
        </p:txBody>
      </p:sp>
      <p:grpSp>
        <p:nvGrpSpPr>
          <p:cNvPr id="843" name="Google Shape;843;p37">
            <a:extLst>
              <a:ext uri="{FF2B5EF4-FFF2-40B4-BE49-F238E27FC236}">
                <a16:creationId xmlns:a16="http://schemas.microsoft.com/office/drawing/2014/main" id="{D8799CF6-A3F2-1820-8C38-8B080651FAC8}"/>
              </a:ext>
            </a:extLst>
          </p:cNvPr>
          <p:cNvGrpSpPr/>
          <p:nvPr/>
        </p:nvGrpSpPr>
        <p:grpSpPr>
          <a:xfrm>
            <a:off x="6552145" y="2106229"/>
            <a:ext cx="1844700" cy="931041"/>
            <a:chOff x="6696683" y="3818300"/>
            <a:chExt cx="1844700" cy="791799"/>
          </a:xfrm>
        </p:grpSpPr>
        <p:sp>
          <p:nvSpPr>
            <p:cNvPr id="844" name="Google Shape;844;p37">
              <a:extLst>
                <a:ext uri="{FF2B5EF4-FFF2-40B4-BE49-F238E27FC236}">
                  <a16:creationId xmlns:a16="http://schemas.microsoft.com/office/drawing/2014/main" id="{CB6AF0FF-A948-F66D-30FB-54E3B2269193}"/>
                </a:ext>
              </a:extLst>
            </p:cNvPr>
            <p:cNvSpPr txBox="1"/>
            <p:nvPr/>
          </p:nvSpPr>
          <p:spPr>
            <a:xfrm>
              <a:off x="6696683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Code</a:t>
              </a:r>
              <a:endParaRPr sz="2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5" name="Google Shape;845;p37">
              <a:extLst>
                <a:ext uri="{FF2B5EF4-FFF2-40B4-BE49-F238E27FC236}">
                  <a16:creationId xmlns:a16="http://schemas.microsoft.com/office/drawing/2014/main" id="{E8A60BF8-80A5-8A54-55C6-6597B98B16DB}"/>
                </a:ext>
              </a:extLst>
            </p:cNvPr>
            <p:cNvSpPr txBox="1"/>
            <p:nvPr/>
          </p:nvSpPr>
          <p:spPr>
            <a:xfrm>
              <a:off x="66966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Code suggestions from the code base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37">
            <a:extLst>
              <a:ext uri="{FF2B5EF4-FFF2-40B4-BE49-F238E27FC236}">
                <a16:creationId xmlns:a16="http://schemas.microsoft.com/office/drawing/2014/main" id="{C09994A3-B35E-4EE5-9DAB-58EB03321329}"/>
              </a:ext>
            </a:extLst>
          </p:cNvPr>
          <p:cNvGrpSpPr/>
          <p:nvPr/>
        </p:nvGrpSpPr>
        <p:grpSpPr>
          <a:xfrm>
            <a:off x="606907" y="2069635"/>
            <a:ext cx="1844700" cy="931041"/>
            <a:chOff x="607000" y="3818300"/>
            <a:chExt cx="1844700" cy="791799"/>
          </a:xfrm>
        </p:grpSpPr>
        <p:sp>
          <p:nvSpPr>
            <p:cNvPr id="847" name="Google Shape;847;p37">
              <a:extLst>
                <a:ext uri="{FF2B5EF4-FFF2-40B4-BE49-F238E27FC236}">
                  <a16:creationId xmlns:a16="http://schemas.microsoft.com/office/drawing/2014/main" id="{B3942446-8B94-0C86-353B-F4F9174DB42F}"/>
                </a:ext>
              </a:extLst>
            </p:cNvPr>
            <p:cNvSpPr txBox="1"/>
            <p:nvPr/>
          </p:nvSpPr>
          <p:spPr>
            <a:xfrm>
              <a:off x="607000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Epics/Features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8" name="Google Shape;848;p37">
              <a:extLst>
                <a:ext uri="{FF2B5EF4-FFF2-40B4-BE49-F238E27FC236}">
                  <a16:creationId xmlns:a16="http://schemas.microsoft.com/office/drawing/2014/main" id="{CFE68B41-4884-B4B7-B925-FA261D4A463F}"/>
                </a:ext>
              </a:extLst>
            </p:cNvPr>
            <p:cNvSpPr txBox="1"/>
            <p:nvPr/>
          </p:nvSpPr>
          <p:spPr>
            <a:xfrm>
              <a:off x="607000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Epic and Feature level breakdowns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9" name="Google Shape;849;p37">
            <a:extLst>
              <a:ext uri="{FF2B5EF4-FFF2-40B4-BE49-F238E27FC236}">
                <a16:creationId xmlns:a16="http://schemas.microsoft.com/office/drawing/2014/main" id="{A273A424-34EB-40C8-4B25-BF8761A00B97}"/>
              </a:ext>
            </a:extLst>
          </p:cNvPr>
          <p:cNvGrpSpPr/>
          <p:nvPr/>
        </p:nvGrpSpPr>
        <p:grpSpPr>
          <a:xfrm>
            <a:off x="4582930" y="2070331"/>
            <a:ext cx="1844700" cy="931041"/>
            <a:chOff x="4670635" y="3818300"/>
            <a:chExt cx="1844700" cy="791799"/>
          </a:xfrm>
        </p:grpSpPr>
        <p:sp>
          <p:nvSpPr>
            <p:cNvPr id="850" name="Google Shape;850;p37">
              <a:extLst>
                <a:ext uri="{FF2B5EF4-FFF2-40B4-BE49-F238E27FC236}">
                  <a16:creationId xmlns:a16="http://schemas.microsoft.com/office/drawing/2014/main" id="{A80586B5-6393-B7E4-65DB-C6260E2FC232}"/>
                </a:ext>
              </a:extLst>
            </p:cNvPr>
            <p:cNvSpPr txBox="1"/>
            <p:nvPr/>
          </p:nvSpPr>
          <p:spPr>
            <a:xfrm>
              <a:off x="4673128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1" name="Google Shape;851;p37">
              <a:extLst>
                <a:ext uri="{FF2B5EF4-FFF2-40B4-BE49-F238E27FC236}">
                  <a16:creationId xmlns:a16="http://schemas.microsoft.com/office/drawing/2014/main" id="{6D6161DE-E0B6-205C-F940-E6BC8C6A5229}"/>
                </a:ext>
              </a:extLst>
            </p:cNvPr>
            <p:cNvSpPr txBox="1"/>
            <p:nvPr/>
          </p:nvSpPr>
          <p:spPr>
            <a:xfrm>
              <a:off x="4670635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Enhance task generation with examples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2" name="Google Shape;852;p37">
            <a:extLst>
              <a:ext uri="{FF2B5EF4-FFF2-40B4-BE49-F238E27FC236}">
                <a16:creationId xmlns:a16="http://schemas.microsoft.com/office/drawing/2014/main" id="{89F04A04-6002-6265-54F0-2AF8CE9460FB}"/>
              </a:ext>
            </a:extLst>
          </p:cNvPr>
          <p:cNvGrpSpPr/>
          <p:nvPr/>
        </p:nvGrpSpPr>
        <p:grpSpPr>
          <a:xfrm>
            <a:off x="2611408" y="2060711"/>
            <a:ext cx="1844700" cy="931041"/>
            <a:chOff x="2639883" y="3818300"/>
            <a:chExt cx="1844700" cy="791799"/>
          </a:xfrm>
        </p:grpSpPr>
        <p:sp>
          <p:nvSpPr>
            <p:cNvPr id="853" name="Google Shape;853;p37">
              <a:extLst>
                <a:ext uri="{FF2B5EF4-FFF2-40B4-BE49-F238E27FC236}">
                  <a16:creationId xmlns:a16="http://schemas.microsoft.com/office/drawing/2014/main" id="{22BFE855-822A-266A-6BB4-68D54D690EA7}"/>
                </a:ext>
              </a:extLst>
            </p:cNvPr>
            <p:cNvSpPr txBox="1"/>
            <p:nvPr/>
          </p:nvSpPr>
          <p:spPr>
            <a:xfrm>
              <a:off x="2642369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Images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4" name="Google Shape;854;p37">
              <a:extLst>
                <a:ext uri="{FF2B5EF4-FFF2-40B4-BE49-F238E27FC236}">
                  <a16:creationId xmlns:a16="http://schemas.microsoft.com/office/drawing/2014/main" id="{C1E1E91A-6D5B-D07B-10A7-8B55BDB21D85}"/>
                </a:ext>
              </a:extLst>
            </p:cNvPr>
            <p:cNvSpPr txBox="1"/>
            <p:nvPr/>
          </p:nvSpPr>
          <p:spPr>
            <a:xfrm>
              <a:off x="26398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architecture diagrams in work items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5" name="Google Shape;855;p37">
            <a:extLst>
              <a:ext uri="{FF2B5EF4-FFF2-40B4-BE49-F238E27FC236}">
                <a16:creationId xmlns:a16="http://schemas.microsoft.com/office/drawing/2014/main" id="{52605D14-F75F-581D-0650-D4488063F7C6}"/>
              </a:ext>
            </a:extLst>
          </p:cNvPr>
          <p:cNvGrpSpPr/>
          <p:nvPr/>
        </p:nvGrpSpPr>
        <p:grpSpPr>
          <a:xfrm>
            <a:off x="661409" y="1298984"/>
            <a:ext cx="8080600" cy="343804"/>
            <a:chOff x="533400" y="1028650"/>
            <a:chExt cx="8080600" cy="343804"/>
          </a:xfrm>
        </p:grpSpPr>
        <p:sp>
          <p:nvSpPr>
            <p:cNvPr id="856" name="Google Shape;856;p37">
              <a:extLst>
                <a:ext uri="{FF2B5EF4-FFF2-40B4-BE49-F238E27FC236}">
                  <a16:creationId xmlns:a16="http://schemas.microsoft.com/office/drawing/2014/main" id="{E81CA35C-2DFD-4317-DCE6-52063C10AACA}"/>
                </a:ext>
              </a:extLst>
            </p:cNvPr>
            <p:cNvSpPr txBox="1"/>
            <p:nvPr/>
          </p:nvSpPr>
          <p:spPr>
            <a:xfrm>
              <a:off x="533400" y="1028654"/>
              <a:ext cx="617169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7" name="Google Shape;867;p37">
              <a:extLst>
                <a:ext uri="{FF2B5EF4-FFF2-40B4-BE49-F238E27FC236}">
                  <a16:creationId xmlns:a16="http://schemas.microsoft.com/office/drawing/2014/main" id="{B23E65D4-EFAF-B7A6-5CF8-47B3516C36B4}"/>
                </a:ext>
              </a:extLst>
            </p:cNvPr>
            <p:cNvSpPr txBox="1"/>
            <p:nvPr/>
          </p:nvSpPr>
          <p:spPr>
            <a:xfrm>
              <a:off x="7923672" y="1028650"/>
              <a:ext cx="690328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2026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868" name="Google Shape;868;p37">
            <a:extLst>
              <a:ext uri="{FF2B5EF4-FFF2-40B4-BE49-F238E27FC236}">
                <a16:creationId xmlns:a16="http://schemas.microsoft.com/office/drawing/2014/main" id="{10D8E198-DC06-B81F-FBA8-CE32DD8B377C}"/>
              </a:ext>
            </a:extLst>
          </p:cNvPr>
          <p:cNvSpPr/>
          <p:nvPr/>
        </p:nvSpPr>
        <p:spPr>
          <a:xfrm>
            <a:off x="661409" y="1718983"/>
            <a:ext cx="8077200" cy="263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>
            <a:extLst>
              <a:ext uri="{FF2B5EF4-FFF2-40B4-BE49-F238E27FC236}">
                <a16:creationId xmlns:a16="http://schemas.microsoft.com/office/drawing/2014/main" id="{A97F3BD5-68AC-0C03-6963-2AAC2CBF6C24}"/>
              </a:ext>
            </a:extLst>
          </p:cNvPr>
          <p:cNvSpPr/>
          <p:nvPr/>
        </p:nvSpPr>
        <p:spPr>
          <a:xfrm>
            <a:off x="661409" y="1718984"/>
            <a:ext cx="1154400" cy="26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37">
            <a:extLst>
              <a:ext uri="{FF2B5EF4-FFF2-40B4-BE49-F238E27FC236}">
                <a16:creationId xmlns:a16="http://schemas.microsoft.com/office/drawing/2014/main" id="{FF7BDA47-9E73-CF09-C0DE-E28737DEEB36}"/>
              </a:ext>
            </a:extLst>
          </p:cNvPr>
          <p:cNvSpPr/>
          <p:nvPr/>
        </p:nvSpPr>
        <p:spPr>
          <a:xfrm>
            <a:off x="2697127" y="1718982"/>
            <a:ext cx="1260018" cy="26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37">
            <a:extLst>
              <a:ext uri="{FF2B5EF4-FFF2-40B4-BE49-F238E27FC236}">
                <a16:creationId xmlns:a16="http://schemas.microsoft.com/office/drawing/2014/main" id="{B1F057E6-587A-20C7-6551-29CA20B40911}"/>
              </a:ext>
            </a:extLst>
          </p:cNvPr>
          <p:cNvSpPr/>
          <p:nvPr/>
        </p:nvSpPr>
        <p:spPr>
          <a:xfrm>
            <a:off x="6664780" y="1718982"/>
            <a:ext cx="1874419" cy="26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7">
            <a:extLst>
              <a:ext uri="{FF2B5EF4-FFF2-40B4-BE49-F238E27FC236}">
                <a16:creationId xmlns:a16="http://schemas.microsoft.com/office/drawing/2014/main" id="{E3C5F383-F8EF-2471-C16C-7166C12A8940}"/>
              </a:ext>
            </a:extLst>
          </p:cNvPr>
          <p:cNvSpPr/>
          <p:nvPr/>
        </p:nvSpPr>
        <p:spPr>
          <a:xfrm>
            <a:off x="4657826" y="1712127"/>
            <a:ext cx="1694909" cy="26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D001EB0-C326-F6E6-1DF1-CE6872D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13" y="786789"/>
            <a:ext cx="1524973" cy="706176"/>
          </a:xfrm>
          <a:prstGeom prst="rect">
            <a:avLst/>
          </a:prstGeom>
        </p:spPr>
      </p:pic>
      <p:sp>
        <p:nvSpPr>
          <p:cNvPr id="16" name="Google Shape;689;p34">
            <a:extLst>
              <a:ext uri="{FF2B5EF4-FFF2-40B4-BE49-F238E27FC236}">
                <a16:creationId xmlns:a16="http://schemas.microsoft.com/office/drawing/2014/main" id="{CA3BC2F1-9BF8-A105-2F6D-DD652FE21743}"/>
              </a:ext>
            </a:extLst>
          </p:cNvPr>
          <p:cNvSpPr txBox="1">
            <a:spLocks/>
          </p:cNvSpPr>
          <p:nvPr/>
        </p:nvSpPr>
        <p:spPr>
          <a:xfrm>
            <a:off x="504750" y="475516"/>
            <a:ext cx="81345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7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-US" dirty="0"/>
              <a:t>Future roadmap</a:t>
            </a:r>
          </a:p>
        </p:txBody>
      </p:sp>
    </p:spTree>
    <p:extLst>
      <p:ext uri="{BB962C8B-B14F-4D97-AF65-F5344CB8AC3E}">
        <p14:creationId xmlns:p14="http://schemas.microsoft.com/office/powerpoint/2010/main" val="509003474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Business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596583"/>
      </a:accent1>
      <a:accent2>
        <a:srgbClr val="8798BB"/>
      </a:accent2>
      <a:accent3>
        <a:srgbClr val="ABBFDF"/>
      </a:accent3>
      <a:accent4>
        <a:srgbClr val="726392"/>
      </a:accent4>
      <a:accent5>
        <a:srgbClr val="AF89A7"/>
      </a:accent5>
      <a:accent6>
        <a:srgbClr val="CFB4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118</Words>
  <Application>Microsoft Office PowerPoint</Application>
  <PresentationFormat>On-screen Show (16:9)</PresentationFormat>
  <Paragraphs>28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Fira Sans Extra Condensed SemiBold</vt:lpstr>
      <vt:lpstr>Fira Sans Extra Condensed Medium</vt:lpstr>
      <vt:lpstr>Roboto</vt:lpstr>
      <vt:lpstr>Arial</vt:lpstr>
      <vt:lpstr>Startup Business Infographics by Slidesgo</vt:lpstr>
      <vt:lpstr>PowerPoint Presentation</vt:lpstr>
      <vt:lpstr>PowerPoint Presentation</vt:lpstr>
      <vt:lpstr>Unlock a whole new world of Agile efficiency</vt:lpstr>
      <vt:lpstr>Agile transformation – no magic carpet needed</vt:lpstr>
      <vt:lpstr>Let’s build the future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Eric Bach</cp:lastModifiedBy>
  <cp:revision>95</cp:revision>
  <dcterms:modified xsi:type="dcterms:W3CDTF">2025-06-05T17:11:24Z</dcterms:modified>
</cp:coreProperties>
</file>